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3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8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4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5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8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4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5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9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1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5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9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2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CDC6C-4305-4BBA-8875-406CADC9B311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5EA14-11A4-43FD-A1BC-E2DBF41C5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7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73A47A-7A3B-496B-9AF7-0ACB173CC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6996" y="4"/>
            <a:ext cx="12192000" cy="12192000"/>
          </a:xfrm>
          <a:prstGeom prst="rect">
            <a:avLst/>
          </a:prstGeom>
        </p:spPr>
      </p:pic>
      <p:pic>
        <p:nvPicPr>
          <p:cNvPr id="6" name="Picture 4" descr="https://lh5.googleusercontent.com/W11RWETlghEkfVIV0DdpUUh8V51RUTxODQ3V0HwOJV1Q9IJfTAgM_48qeBvNy0BvKsfcO3MZ4adYXxPLIIDs5P4tkkLjetw2cCH9mm3qP_61UPaVF7FKpyQa7lwGoAmGTOD3KdlwlYHA8dQ=s2048">
            <a:extLst>
              <a:ext uri="{FF2B5EF4-FFF2-40B4-BE49-F238E27FC236}">
                <a16:creationId xmlns:a16="http://schemas.microsoft.com/office/drawing/2014/main" id="{CDB21CFE-D9E9-45F9-9076-027CDC0D8D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654"/>
          <a:stretch/>
        </p:blipFill>
        <p:spPr bwMode="auto">
          <a:xfrm>
            <a:off x="6036480" y="7579887"/>
            <a:ext cx="2284560" cy="225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90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73A47A-7A3B-496B-9AF7-0ACB173CC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6996" y="4"/>
            <a:ext cx="12192000" cy="12192000"/>
          </a:xfrm>
          <a:prstGeom prst="rect">
            <a:avLst/>
          </a:prstGeom>
        </p:spPr>
      </p:pic>
      <p:pic>
        <p:nvPicPr>
          <p:cNvPr id="6" name="Picture 4" descr="https://lh5.googleusercontent.com/W11RWETlghEkfVIV0DdpUUh8V51RUTxODQ3V0HwOJV1Q9IJfTAgM_48qeBvNy0BvKsfcO3MZ4adYXxPLIIDs5P4tkkLjetw2cCH9mm3qP_61UPaVF7FKpyQa7lwGoAmGTOD3KdlwlYHA8dQ=s2048">
            <a:extLst>
              <a:ext uri="{FF2B5EF4-FFF2-40B4-BE49-F238E27FC236}">
                <a16:creationId xmlns:a16="http://schemas.microsoft.com/office/drawing/2014/main" id="{CDB21CFE-D9E9-45F9-9076-027CDC0D8D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654"/>
          <a:stretch/>
        </p:blipFill>
        <p:spPr bwMode="auto">
          <a:xfrm>
            <a:off x="6036480" y="7579887"/>
            <a:ext cx="2284560" cy="225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70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Nevius</dc:creator>
  <cp:lastModifiedBy>Shane Nevius</cp:lastModifiedBy>
  <cp:revision>1</cp:revision>
  <dcterms:created xsi:type="dcterms:W3CDTF">2023-08-14T20:39:09Z</dcterms:created>
  <dcterms:modified xsi:type="dcterms:W3CDTF">2023-08-14T20:40:01Z</dcterms:modified>
</cp:coreProperties>
</file>